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2" d="100"/>
          <a:sy n="92" d="100"/>
        </p:scale>
        <p:origin x="28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gif>
</file>

<file path=ppt/media/image3.png>
</file>

<file path=ppt/media/image4.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8/3/2018</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8/3/2018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8/3/2018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8/3/2018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8/3/2018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8/3/2018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8/3/2018</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8/3/2018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8/3/2018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8/3/2018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8/3/2018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8/3/2018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8/3/2018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8/3/2018</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8/3/2018</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8/3/2018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8/3/2018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8/3/2018</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65CB6-DA71-4A40-96E2-2210604A6322}"/>
              </a:ext>
            </a:extLst>
          </p:cNvPr>
          <p:cNvSpPr>
            <a:spLocks noGrp="1"/>
          </p:cNvSpPr>
          <p:nvPr>
            <p:ph type="ctrTitle"/>
          </p:nvPr>
        </p:nvSpPr>
        <p:spPr/>
        <p:txBody>
          <a:bodyPr/>
          <a:lstStyle/>
          <a:p>
            <a:r>
              <a:rPr lang="en-US" dirty="0"/>
              <a:t>Final Project (Automata Theory)</a:t>
            </a:r>
          </a:p>
        </p:txBody>
      </p:sp>
      <p:sp>
        <p:nvSpPr>
          <p:cNvPr id="3" name="Subtitle 2">
            <a:extLst>
              <a:ext uri="{FF2B5EF4-FFF2-40B4-BE49-F238E27FC236}">
                <a16:creationId xmlns:a16="http://schemas.microsoft.com/office/drawing/2014/main" id="{6BC9DF01-D2DE-42B7-B239-8476FBD650B5}"/>
              </a:ext>
            </a:extLst>
          </p:cNvPr>
          <p:cNvSpPr>
            <a:spLocks noGrp="1"/>
          </p:cNvSpPr>
          <p:nvPr>
            <p:ph type="subTitle" idx="1"/>
          </p:nvPr>
        </p:nvSpPr>
        <p:spPr/>
        <p:txBody>
          <a:bodyPr/>
          <a:lstStyle/>
          <a:p>
            <a:r>
              <a:rPr lang="en-US" dirty="0"/>
              <a:t>Subhrajyoti Pradhan</a:t>
            </a:r>
          </a:p>
          <a:p>
            <a:r>
              <a:rPr lang="en-US" dirty="0"/>
              <a:t>U79333962</a:t>
            </a:r>
          </a:p>
        </p:txBody>
      </p:sp>
    </p:spTree>
    <p:extLst>
      <p:ext uri="{BB962C8B-B14F-4D97-AF65-F5344CB8AC3E}">
        <p14:creationId xmlns:p14="http://schemas.microsoft.com/office/powerpoint/2010/main" val="3006768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FBEC9-E4E8-4432-ABE8-3AC26C78F2F8}"/>
              </a:ext>
            </a:extLst>
          </p:cNvPr>
          <p:cNvSpPr>
            <a:spLocks noGrp="1"/>
          </p:cNvSpPr>
          <p:nvPr>
            <p:ph type="title"/>
          </p:nvPr>
        </p:nvSpPr>
        <p:spPr>
          <a:xfrm>
            <a:off x="1154954" y="973668"/>
            <a:ext cx="10366486" cy="3416300"/>
          </a:xfrm>
        </p:spPr>
        <p:txBody>
          <a:bodyPr/>
          <a:lstStyle/>
          <a:p>
            <a:pPr algn="ctr"/>
            <a:br>
              <a:rPr lang="en-US" sz="8800" dirty="0">
                <a:solidFill>
                  <a:schemeClr val="accent6">
                    <a:lumMod val="75000"/>
                  </a:schemeClr>
                </a:solidFill>
              </a:rPr>
            </a:br>
            <a:r>
              <a:rPr lang="en-US" sz="8800" dirty="0">
                <a:solidFill>
                  <a:schemeClr val="accent6">
                    <a:lumMod val="75000"/>
                  </a:schemeClr>
                </a:solidFill>
              </a:rPr>
              <a:t>THANK YOU</a:t>
            </a:r>
          </a:p>
        </p:txBody>
      </p:sp>
      <p:sp>
        <p:nvSpPr>
          <p:cNvPr id="3" name="Content Placeholder 2">
            <a:extLst>
              <a:ext uri="{FF2B5EF4-FFF2-40B4-BE49-F238E27FC236}">
                <a16:creationId xmlns:a16="http://schemas.microsoft.com/office/drawing/2014/main" id="{F654A6A0-F13B-4E07-BEEC-2D7D8AE310CB}"/>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728072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5AF69-FFC6-4009-B1F4-AD736F105E61}"/>
              </a:ext>
            </a:extLst>
          </p:cNvPr>
          <p:cNvSpPr>
            <a:spLocks noGrp="1"/>
          </p:cNvSpPr>
          <p:nvPr>
            <p:ph type="title"/>
          </p:nvPr>
        </p:nvSpPr>
        <p:spPr/>
        <p:txBody>
          <a:bodyPr/>
          <a:lstStyle/>
          <a:p>
            <a:r>
              <a:rPr lang="en-US" dirty="0"/>
              <a:t>CYK Algorithm </a:t>
            </a:r>
          </a:p>
        </p:txBody>
      </p:sp>
      <p:sp>
        <p:nvSpPr>
          <p:cNvPr id="3" name="Content Placeholder 2">
            <a:extLst>
              <a:ext uri="{FF2B5EF4-FFF2-40B4-BE49-F238E27FC236}">
                <a16:creationId xmlns:a16="http://schemas.microsoft.com/office/drawing/2014/main" id="{7759A588-0E0D-4298-83A1-77CD50E23C46}"/>
              </a:ext>
            </a:extLst>
          </p:cNvPr>
          <p:cNvSpPr>
            <a:spLocks noGrp="1"/>
          </p:cNvSpPr>
          <p:nvPr>
            <p:ph idx="1"/>
          </p:nvPr>
        </p:nvSpPr>
        <p:spPr/>
        <p:txBody>
          <a:bodyPr>
            <a:normAutofit lnSpcReduction="10000"/>
          </a:bodyPr>
          <a:lstStyle/>
          <a:p>
            <a:pPr>
              <a:lnSpc>
                <a:spcPct val="200000"/>
              </a:lnSpc>
            </a:pPr>
            <a:r>
              <a:rPr lang="en-US" dirty="0"/>
              <a:t>For this project I decided to create a program that accepted a grammar in Chomsky Normal Form and discerns whether a given string belonged to that particular Grammar. </a:t>
            </a:r>
          </a:p>
          <a:p>
            <a:pPr>
              <a:lnSpc>
                <a:spcPct val="200000"/>
              </a:lnSpc>
            </a:pPr>
            <a:r>
              <a:rPr lang="en-US" dirty="0"/>
              <a:t>We employed the use of CYK Algorithm, which is a parsing algorithm and employs dynamic programming. </a:t>
            </a:r>
          </a:p>
          <a:p>
            <a:pPr>
              <a:lnSpc>
                <a:spcPct val="200000"/>
              </a:lnSpc>
            </a:pPr>
            <a:r>
              <a:rPr lang="en-US" dirty="0"/>
              <a:t>Only grammar in Chomsky Normal Form were accepted</a:t>
            </a:r>
          </a:p>
        </p:txBody>
      </p:sp>
    </p:spTree>
    <p:extLst>
      <p:ext uri="{BB962C8B-B14F-4D97-AF65-F5344CB8AC3E}">
        <p14:creationId xmlns:p14="http://schemas.microsoft.com/office/powerpoint/2010/main" val="3513245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184B9-93F7-4C95-8B1E-B7BF1508EDF8}"/>
              </a:ext>
            </a:extLst>
          </p:cNvPr>
          <p:cNvSpPr>
            <a:spLocks noGrp="1"/>
          </p:cNvSpPr>
          <p:nvPr>
            <p:ph type="title"/>
          </p:nvPr>
        </p:nvSpPr>
        <p:spPr/>
        <p:txBody>
          <a:bodyPr/>
          <a:lstStyle/>
          <a:p>
            <a:r>
              <a:rPr lang="en-US" dirty="0"/>
              <a:t>What is CYK Algorithm </a:t>
            </a:r>
          </a:p>
        </p:txBody>
      </p:sp>
      <p:sp>
        <p:nvSpPr>
          <p:cNvPr id="3" name="Content Placeholder 2">
            <a:extLst>
              <a:ext uri="{FF2B5EF4-FFF2-40B4-BE49-F238E27FC236}">
                <a16:creationId xmlns:a16="http://schemas.microsoft.com/office/drawing/2014/main" id="{56CB7CFA-06B9-43DB-AD0A-461A7CFAE98D}"/>
              </a:ext>
            </a:extLst>
          </p:cNvPr>
          <p:cNvSpPr>
            <a:spLocks noGrp="1"/>
          </p:cNvSpPr>
          <p:nvPr>
            <p:ph idx="1"/>
          </p:nvPr>
        </p:nvSpPr>
        <p:spPr/>
        <p:txBody>
          <a:bodyPr>
            <a:normAutofit fontScale="92500"/>
          </a:bodyPr>
          <a:lstStyle/>
          <a:p>
            <a:pPr>
              <a:lnSpc>
                <a:spcPct val="200000"/>
              </a:lnSpc>
            </a:pPr>
            <a:r>
              <a:rPr lang="en-US" dirty="0" err="1"/>
              <a:t>Cocke</a:t>
            </a:r>
            <a:r>
              <a:rPr lang="en-US" dirty="0"/>
              <a:t>–Younger–</a:t>
            </a:r>
            <a:r>
              <a:rPr lang="en-US" dirty="0" err="1"/>
              <a:t>Kasami</a:t>
            </a:r>
            <a:r>
              <a:rPr lang="en-US" dirty="0"/>
              <a:t> algorithm is a parsing Algorithm.</a:t>
            </a:r>
          </a:p>
          <a:p>
            <a:pPr>
              <a:lnSpc>
                <a:spcPct val="200000"/>
              </a:lnSpc>
            </a:pPr>
            <a:r>
              <a:rPr lang="en-US" dirty="0"/>
              <a:t>Uses Bottom up parsing, and Dynamic Programming on Context free grammar. </a:t>
            </a:r>
          </a:p>
          <a:p>
            <a:pPr>
              <a:lnSpc>
                <a:spcPct val="200000"/>
              </a:lnSpc>
            </a:pPr>
            <a:r>
              <a:rPr lang="en-US" dirty="0"/>
              <a:t>Only accepts grammar in Chomsky normal form ( however works for all CFG as they can be converted to this form). </a:t>
            </a:r>
          </a:p>
          <a:p>
            <a:pPr>
              <a:lnSpc>
                <a:spcPct val="200000"/>
              </a:lnSpc>
            </a:pPr>
            <a:r>
              <a:rPr lang="en-US" dirty="0"/>
              <a:t>Is used to discern whether a given string belongs to a grammar. </a:t>
            </a:r>
          </a:p>
        </p:txBody>
      </p:sp>
    </p:spTree>
    <p:extLst>
      <p:ext uri="{BB962C8B-B14F-4D97-AF65-F5344CB8AC3E}">
        <p14:creationId xmlns:p14="http://schemas.microsoft.com/office/powerpoint/2010/main" val="1490849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F722B-3209-4599-9F2D-D7458DC32F05}"/>
              </a:ext>
            </a:extLst>
          </p:cNvPr>
          <p:cNvSpPr>
            <a:spLocks noGrp="1"/>
          </p:cNvSpPr>
          <p:nvPr>
            <p:ph type="title"/>
          </p:nvPr>
        </p:nvSpPr>
        <p:spPr/>
        <p:txBody>
          <a:bodyPr/>
          <a:lstStyle/>
          <a:p>
            <a:r>
              <a:rPr lang="en-US" dirty="0"/>
              <a:t>Steps Taken </a:t>
            </a:r>
          </a:p>
        </p:txBody>
      </p:sp>
      <p:sp>
        <p:nvSpPr>
          <p:cNvPr id="3" name="Content Placeholder 2">
            <a:extLst>
              <a:ext uri="{FF2B5EF4-FFF2-40B4-BE49-F238E27FC236}">
                <a16:creationId xmlns:a16="http://schemas.microsoft.com/office/drawing/2014/main" id="{992E78E9-C43E-4156-98CC-FA0E427EF81E}"/>
              </a:ext>
            </a:extLst>
          </p:cNvPr>
          <p:cNvSpPr>
            <a:spLocks noGrp="1"/>
          </p:cNvSpPr>
          <p:nvPr>
            <p:ph idx="1"/>
          </p:nvPr>
        </p:nvSpPr>
        <p:spPr/>
        <p:txBody>
          <a:bodyPr>
            <a:normAutofit/>
          </a:bodyPr>
          <a:lstStyle/>
          <a:p>
            <a:pPr marL="0" indent="0">
              <a:lnSpc>
                <a:spcPct val="150000"/>
              </a:lnSpc>
              <a:buNone/>
            </a:pPr>
            <a:r>
              <a:rPr lang="en-US" dirty="0"/>
              <a:t>In the first step we write the word in the first row and add each non-terminal symbol in the row underneath which deduces the terminal symbols. After that, for each cell in the grid start vertically at the top and go down towards the cell to be checked and the second cell up in diagonal. For each such step, combine the cells and check if the combination appears in the grammar. If it does, add the left-hand-side non-terminal to the grid-cell. If after all steps the start-symbol is contained in the last row, the word can be derived by the given grammar.</a:t>
            </a:r>
          </a:p>
        </p:txBody>
      </p:sp>
    </p:spTree>
    <p:extLst>
      <p:ext uri="{BB962C8B-B14F-4D97-AF65-F5344CB8AC3E}">
        <p14:creationId xmlns:p14="http://schemas.microsoft.com/office/powerpoint/2010/main" val="2818227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A1954-CDD8-4494-8528-499C0691B54A}"/>
              </a:ext>
            </a:extLst>
          </p:cNvPr>
          <p:cNvSpPr>
            <a:spLocks noGrp="1"/>
          </p:cNvSpPr>
          <p:nvPr>
            <p:ph type="title"/>
          </p:nvPr>
        </p:nvSpPr>
        <p:spPr/>
        <p:txBody>
          <a:bodyPr/>
          <a:lstStyle/>
          <a:p>
            <a:endParaRPr lang="en-US" dirty="0"/>
          </a:p>
        </p:txBody>
      </p:sp>
      <p:pic>
        <p:nvPicPr>
          <p:cNvPr id="5" name="Content Placeholder 4" descr="A screen shot of a social media post&#10;&#10;Description generated with very high confidence">
            <a:extLst>
              <a:ext uri="{FF2B5EF4-FFF2-40B4-BE49-F238E27FC236}">
                <a16:creationId xmlns:a16="http://schemas.microsoft.com/office/drawing/2014/main" id="{06847A75-873F-4BBE-97CA-3B49EECC9EFB}"/>
              </a:ext>
            </a:extLst>
          </p:cNvPr>
          <p:cNvPicPr>
            <a:picLocks noGrp="1" noChangeAspect="1"/>
          </p:cNvPicPr>
          <p:nvPr>
            <p:ph idx="1"/>
          </p:nvPr>
        </p:nvPicPr>
        <p:blipFill>
          <a:blip r:embed="rId2"/>
          <a:stretch>
            <a:fillRect/>
          </a:stretch>
        </p:blipFill>
        <p:spPr>
          <a:xfrm>
            <a:off x="3856115" y="2603500"/>
            <a:ext cx="3424082" cy="3416300"/>
          </a:xfrm>
        </p:spPr>
      </p:pic>
    </p:spTree>
    <p:extLst>
      <p:ext uri="{BB962C8B-B14F-4D97-AF65-F5344CB8AC3E}">
        <p14:creationId xmlns:p14="http://schemas.microsoft.com/office/powerpoint/2010/main" val="1641537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F842B-14A1-467F-B888-ABACD11E60B8}"/>
              </a:ext>
            </a:extLst>
          </p:cNvPr>
          <p:cNvSpPr>
            <a:spLocks noGrp="1"/>
          </p:cNvSpPr>
          <p:nvPr>
            <p:ph type="title"/>
          </p:nvPr>
        </p:nvSpPr>
        <p:spPr/>
        <p:txBody>
          <a:bodyPr/>
          <a:lstStyle/>
          <a:p>
            <a:r>
              <a:rPr lang="en-US" dirty="0"/>
              <a:t>Pseudocode</a:t>
            </a:r>
          </a:p>
        </p:txBody>
      </p:sp>
      <p:sp>
        <p:nvSpPr>
          <p:cNvPr id="6" name="Rectangle 3">
            <a:extLst>
              <a:ext uri="{FF2B5EF4-FFF2-40B4-BE49-F238E27FC236}">
                <a16:creationId xmlns:a16="http://schemas.microsoft.com/office/drawing/2014/main" id="{7616E435-E054-402A-8528-6AF4712E56F5}"/>
              </a:ext>
            </a:extLst>
          </p:cNvPr>
          <p:cNvSpPr>
            <a:spLocks noGrp="1" noChangeArrowheads="1"/>
          </p:cNvSpPr>
          <p:nvPr>
            <p:ph idx="1"/>
          </p:nvPr>
        </p:nvSpPr>
        <p:spPr bwMode="auto">
          <a:xfrm>
            <a:off x="1154954" y="2187992"/>
            <a:ext cx="8109977"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let the input be a string I consisting of n characters: a1 ... an.</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let the grammar contain r nonterminal symbols R1 ... Rr, with start symbol R1.</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let P[</a:t>
            </a:r>
            <a:r>
              <a:rPr lang="en-US" altLang="en-US" dirty="0" err="1">
                <a:solidFill>
                  <a:schemeClr val="tx1"/>
                </a:solidFill>
                <a:latin typeface="Arial" panose="020B0604020202020204" pitchFamily="34" charset="0"/>
              </a:rPr>
              <a:t>n,n,r</a:t>
            </a:r>
            <a:r>
              <a:rPr lang="en-US" altLang="en-US" dirty="0">
                <a:solidFill>
                  <a:schemeClr val="tx1"/>
                </a:solidFill>
                <a:latin typeface="Arial" panose="020B0604020202020204" pitchFamily="34" charset="0"/>
              </a:rPr>
              <a:t>] be an array of </a:t>
            </a:r>
            <a:r>
              <a:rPr lang="en-US" altLang="en-US" dirty="0" err="1">
                <a:solidFill>
                  <a:schemeClr val="tx1"/>
                </a:solidFill>
                <a:latin typeface="Arial" panose="020B0604020202020204" pitchFamily="34" charset="0"/>
              </a:rPr>
              <a:t>booleans</a:t>
            </a:r>
            <a:r>
              <a:rPr lang="en-US" altLang="en-US" dirty="0">
                <a:solidFill>
                  <a:schemeClr val="tx1"/>
                </a:solidFill>
                <a:latin typeface="Arial" panose="020B0604020202020204" pitchFamily="34" charset="0"/>
              </a:rPr>
              <a:t>. Initialize all elements of P to false.</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for each s = 1 to n</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for each unit production </a:t>
            </a:r>
            <a:r>
              <a:rPr lang="en-US" altLang="en-US" dirty="0" err="1">
                <a:solidFill>
                  <a:schemeClr val="tx1"/>
                </a:solidFill>
                <a:latin typeface="Arial" panose="020B0604020202020204" pitchFamily="34" charset="0"/>
              </a:rPr>
              <a:t>Rv</a:t>
            </a:r>
            <a:r>
              <a:rPr lang="en-US" altLang="en-US" dirty="0">
                <a:solidFill>
                  <a:schemeClr val="tx1"/>
                </a:solidFill>
                <a:latin typeface="Arial" panose="020B0604020202020204" pitchFamily="34" charset="0"/>
              </a:rPr>
              <a:t> -&gt; as</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set P[1,s,v] = true</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for each l = 2 to n -- Length of span</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for each s = 1 to n-l+1 -- Start of span</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for each p = 1 to l-1 -- Partition of span</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for each production Ra -&gt; </a:t>
            </a:r>
            <a:r>
              <a:rPr lang="en-US" altLang="en-US" dirty="0" err="1">
                <a:solidFill>
                  <a:schemeClr val="tx1"/>
                </a:solidFill>
                <a:latin typeface="Arial" panose="020B0604020202020204" pitchFamily="34" charset="0"/>
              </a:rPr>
              <a:t>Rb</a:t>
            </a:r>
            <a:r>
              <a:rPr lang="en-US" altLang="en-US" dirty="0">
                <a:solidFill>
                  <a:schemeClr val="tx1"/>
                </a:solidFill>
                <a:latin typeface="Arial" panose="020B0604020202020204" pitchFamily="34" charset="0"/>
              </a:rPr>
              <a:t> </a:t>
            </a:r>
            <a:r>
              <a:rPr lang="en-US" altLang="en-US" dirty="0" err="1">
                <a:solidFill>
                  <a:schemeClr val="tx1"/>
                </a:solidFill>
                <a:latin typeface="Arial" panose="020B0604020202020204" pitchFamily="34" charset="0"/>
              </a:rPr>
              <a:t>Rc</a:t>
            </a:r>
            <a:endParaRPr lang="en-US" altLang="en-US" dirty="0">
              <a:solidFill>
                <a:schemeClr val="tx1"/>
              </a:solidFill>
              <a:latin typeface="Arial" panose="020B0604020202020204" pitchFamily="34" charset="0"/>
            </a:endParaRP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if P[</a:t>
            </a:r>
            <a:r>
              <a:rPr lang="en-US" altLang="en-US" dirty="0" err="1">
                <a:solidFill>
                  <a:schemeClr val="tx1"/>
                </a:solidFill>
                <a:latin typeface="Arial" panose="020B0604020202020204" pitchFamily="34" charset="0"/>
              </a:rPr>
              <a:t>p,s,b</a:t>
            </a:r>
            <a:r>
              <a:rPr lang="en-US" altLang="en-US" dirty="0">
                <a:solidFill>
                  <a:schemeClr val="tx1"/>
                </a:solidFill>
                <a:latin typeface="Arial" panose="020B0604020202020204" pitchFamily="34" charset="0"/>
              </a:rPr>
              <a:t>] and P[</a:t>
            </a:r>
            <a:r>
              <a:rPr lang="en-US" altLang="en-US" dirty="0" err="1">
                <a:solidFill>
                  <a:schemeClr val="tx1"/>
                </a:solidFill>
                <a:latin typeface="Arial" panose="020B0604020202020204" pitchFamily="34" charset="0"/>
              </a:rPr>
              <a:t>l-p,s+p,c</a:t>
            </a:r>
            <a:r>
              <a:rPr lang="en-US" altLang="en-US" dirty="0">
                <a:solidFill>
                  <a:schemeClr val="tx1"/>
                </a:solidFill>
                <a:latin typeface="Arial" panose="020B0604020202020204" pitchFamily="34" charset="0"/>
              </a:rPr>
              <a:t>] then set P[</a:t>
            </a:r>
            <a:r>
              <a:rPr lang="en-US" altLang="en-US" dirty="0" err="1">
                <a:solidFill>
                  <a:schemeClr val="tx1"/>
                </a:solidFill>
                <a:latin typeface="Arial" panose="020B0604020202020204" pitchFamily="34" charset="0"/>
              </a:rPr>
              <a:t>l,s,a</a:t>
            </a:r>
            <a:r>
              <a:rPr lang="en-US" altLang="en-US" dirty="0">
                <a:solidFill>
                  <a:schemeClr val="tx1"/>
                </a:solidFill>
                <a:latin typeface="Arial" panose="020B0604020202020204" pitchFamily="34" charset="0"/>
              </a:rPr>
              <a:t>] = true</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if P[n,1,1] is true then</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I is member of language</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else</a:t>
            </a:r>
          </a:p>
          <a:p>
            <a:pPr marL="0" lvl="0" indent="0"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rPr>
              <a:t>  I is not member of language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35355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4EF94-EADC-4813-B3A6-E5D813EE6FDB}"/>
              </a:ext>
            </a:extLst>
          </p:cNvPr>
          <p:cNvSpPr>
            <a:spLocks noGrp="1"/>
          </p:cNvSpPr>
          <p:nvPr>
            <p:ph type="title"/>
          </p:nvPr>
        </p:nvSpPr>
        <p:spPr/>
        <p:txBody>
          <a:bodyPr/>
          <a:lstStyle/>
          <a:p>
            <a:r>
              <a:rPr lang="en-US" dirty="0"/>
              <a:t>The Code</a:t>
            </a:r>
          </a:p>
        </p:txBody>
      </p:sp>
      <p:sp>
        <p:nvSpPr>
          <p:cNvPr id="3" name="Content Placeholder 2">
            <a:extLst>
              <a:ext uri="{FF2B5EF4-FFF2-40B4-BE49-F238E27FC236}">
                <a16:creationId xmlns:a16="http://schemas.microsoft.com/office/drawing/2014/main" id="{520604B5-EEBC-4914-BBEB-7208D5D7BFB5}"/>
              </a:ext>
            </a:extLst>
          </p:cNvPr>
          <p:cNvSpPr>
            <a:spLocks noGrp="1"/>
          </p:cNvSpPr>
          <p:nvPr>
            <p:ph idx="1"/>
          </p:nvPr>
        </p:nvSpPr>
        <p:spPr/>
        <p:txBody>
          <a:bodyPr/>
          <a:lstStyle/>
          <a:p>
            <a:r>
              <a:rPr lang="en-US" dirty="0"/>
              <a:t>I used C++ to code the program</a:t>
            </a:r>
          </a:p>
          <a:p>
            <a:r>
              <a:rPr lang="en-US" dirty="0"/>
              <a:t>The code asks the user to enter a grammar. </a:t>
            </a:r>
          </a:p>
          <a:p>
            <a:r>
              <a:rPr lang="en-US" dirty="0"/>
              <a:t>A function discerns whether the code is in Chomsky normal form </a:t>
            </a:r>
          </a:p>
          <a:p>
            <a:r>
              <a:rPr lang="en-US" dirty="0"/>
              <a:t>We then proceed to take in a string from the user if grammar is CNF. (break the grammar and use simple if else to check if this belongs to the range of alphabets). </a:t>
            </a:r>
          </a:p>
          <a:p>
            <a:r>
              <a:rPr lang="en-US" dirty="0"/>
              <a:t>We put that string into a matrix and discern whether it belongs to the grammar. </a:t>
            </a:r>
          </a:p>
        </p:txBody>
      </p:sp>
    </p:spTree>
    <p:extLst>
      <p:ext uri="{BB962C8B-B14F-4D97-AF65-F5344CB8AC3E}">
        <p14:creationId xmlns:p14="http://schemas.microsoft.com/office/powerpoint/2010/main" val="210309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C5CB9-C214-4377-894B-1166295D0EB4}"/>
              </a:ext>
            </a:extLst>
          </p:cNvPr>
          <p:cNvSpPr>
            <a:spLocks noGrp="1"/>
          </p:cNvSpPr>
          <p:nvPr>
            <p:ph type="title"/>
          </p:nvPr>
        </p:nvSpPr>
        <p:spPr/>
        <p:txBody>
          <a:bodyPr/>
          <a:lstStyle/>
          <a:p>
            <a:endParaRPr lang="en-US"/>
          </a:p>
        </p:txBody>
      </p:sp>
      <p:pic>
        <p:nvPicPr>
          <p:cNvPr id="4" name="ice_video_20180803-165640 - Copy">
            <a:hlinkClick r:id="" action="ppaction://media"/>
            <a:extLst>
              <a:ext uri="{FF2B5EF4-FFF2-40B4-BE49-F238E27FC236}">
                <a16:creationId xmlns:a16="http://schemas.microsoft.com/office/drawing/2014/main" id="{28901AB6-58B0-4D63-9DF8-98835F0BDE3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202267" cy="6858000"/>
          </a:xfrm>
        </p:spPr>
      </p:pic>
    </p:spTree>
    <p:extLst>
      <p:ext uri="{BB962C8B-B14F-4D97-AF65-F5344CB8AC3E}">
        <p14:creationId xmlns:p14="http://schemas.microsoft.com/office/powerpoint/2010/main" val="2124376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7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A314D-0880-4E58-AF55-21E436D7D8DC}"/>
              </a:ext>
            </a:extLst>
          </p:cNvPr>
          <p:cNvSpPr>
            <a:spLocks noGrp="1"/>
          </p:cNvSpPr>
          <p:nvPr>
            <p:ph type="title"/>
          </p:nvPr>
        </p:nvSpPr>
        <p:spPr/>
        <p:txBody>
          <a:bodyPr/>
          <a:lstStyle/>
          <a:p>
            <a:endParaRPr lang="en-US"/>
          </a:p>
        </p:txBody>
      </p:sp>
      <p:pic>
        <p:nvPicPr>
          <p:cNvPr id="4" name="ice_video_20180803-170129 - Copy">
            <a:hlinkClick r:id="" action="ppaction://media"/>
            <a:extLst>
              <a:ext uri="{FF2B5EF4-FFF2-40B4-BE49-F238E27FC236}">
                <a16:creationId xmlns:a16="http://schemas.microsoft.com/office/drawing/2014/main" id="{50CADEFE-8B67-4149-8188-3EE84B20677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707" cy="6858000"/>
          </a:xfrm>
        </p:spPr>
      </p:pic>
    </p:spTree>
    <p:extLst>
      <p:ext uri="{BB962C8B-B14F-4D97-AF65-F5344CB8AC3E}">
        <p14:creationId xmlns:p14="http://schemas.microsoft.com/office/powerpoint/2010/main" val="658500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51</TotalTime>
  <Words>510</Words>
  <Application>Microsoft Office PowerPoint</Application>
  <PresentationFormat>Widescreen</PresentationFormat>
  <Paragraphs>37</Paragraphs>
  <Slides>10</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Century Gothic</vt:lpstr>
      <vt:lpstr>Wingdings 3</vt:lpstr>
      <vt:lpstr>Ion Boardroom</vt:lpstr>
      <vt:lpstr>Final Project (Automata Theory)</vt:lpstr>
      <vt:lpstr>CYK Algorithm </vt:lpstr>
      <vt:lpstr>What is CYK Algorithm </vt:lpstr>
      <vt:lpstr>Steps Taken </vt:lpstr>
      <vt:lpstr>PowerPoint Presentation</vt:lpstr>
      <vt:lpstr>Pseudocode</vt:lpstr>
      <vt:lpstr>The Code</vt:lpstr>
      <vt:lpstr>PowerPoint Presentation</vt:lpstr>
      <vt:lpstr>PowerPoint Presentation</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(Automata Theory)</dc:title>
  <dc:creator>subhrajyoti pradhan</dc:creator>
  <cp:lastModifiedBy>subhrajyoti pradhan</cp:lastModifiedBy>
  <cp:revision>5</cp:revision>
  <dcterms:created xsi:type="dcterms:W3CDTF">2018-08-03T20:29:16Z</dcterms:created>
  <dcterms:modified xsi:type="dcterms:W3CDTF">2018-08-03T21:20:50Z</dcterms:modified>
</cp:coreProperties>
</file>

<file path=docProps/thumbnail.jpeg>
</file>